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62" r:id="rId4"/>
    <p:sldId id="257" r:id="rId5"/>
    <p:sldId id="258" r:id="rId6"/>
    <p:sldId id="259" r:id="rId7"/>
    <p:sldId id="263" r:id="rId8"/>
    <p:sldId id="264" r:id="rId9"/>
    <p:sldId id="261" r:id="rId10"/>
    <p:sldId id="265" r:id="rId11"/>
  </p:sldIdLst>
  <p:sldSz cx="9144000" cy="6858000" type="screen4x3"/>
  <p:notesSz cx="6858000" cy="9144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-39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BE" smtClean="0"/>
              <a:t>Titelstijl van model bewerken</a:t>
            </a:r>
            <a:endParaRPr lang="nl-NL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smtClean="0"/>
              <a:t>Klik om de 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327EB-5CAE-0B46-B676-C342BBBC39D4}" type="datetimeFigureOut">
              <a:rPr lang="nl-NL" smtClean="0"/>
              <a:t>11/05/17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B7BB1-5EBC-5349-81A6-C2232403C0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7169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327EB-5CAE-0B46-B676-C342BBBC39D4}" type="datetimeFigureOut">
              <a:rPr lang="nl-NL" smtClean="0"/>
              <a:t>11/05/17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B7BB1-5EBC-5349-81A6-C2232403C0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87082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BE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327EB-5CAE-0B46-B676-C342BBBC39D4}" type="datetimeFigureOut">
              <a:rPr lang="nl-NL" smtClean="0"/>
              <a:t>11/05/17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B7BB1-5EBC-5349-81A6-C2232403C0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2272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327EB-5CAE-0B46-B676-C342BBBC39D4}" type="datetimeFigureOut">
              <a:rPr lang="nl-NL" smtClean="0"/>
              <a:t>11/05/17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B7BB1-5EBC-5349-81A6-C2232403C0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4345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BE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327EB-5CAE-0B46-B676-C342BBBC39D4}" type="datetimeFigureOut">
              <a:rPr lang="nl-NL" smtClean="0"/>
              <a:t>11/05/17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B7BB1-5EBC-5349-81A6-C2232403C0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4044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327EB-5CAE-0B46-B676-C342BBBC39D4}" type="datetimeFigureOut">
              <a:rPr lang="nl-NL" smtClean="0"/>
              <a:t>11/05/17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B7BB1-5EBC-5349-81A6-C2232403C0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705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BE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327EB-5CAE-0B46-B676-C342BBBC39D4}" type="datetimeFigureOut">
              <a:rPr lang="nl-NL" smtClean="0"/>
              <a:t>11/05/17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B7BB1-5EBC-5349-81A6-C2232403C0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7003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Titelstijl van model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327EB-5CAE-0B46-B676-C342BBBC39D4}" type="datetimeFigureOut">
              <a:rPr lang="nl-NL" smtClean="0"/>
              <a:t>11/05/17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B7BB1-5EBC-5349-81A6-C2232403C0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5628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327EB-5CAE-0B46-B676-C342BBBC39D4}" type="datetimeFigureOut">
              <a:rPr lang="nl-NL" smtClean="0"/>
              <a:t>11/05/17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B7BB1-5EBC-5349-81A6-C2232403C0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87308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327EB-5CAE-0B46-B676-C342BBBC39D4}" type="datetimeFigureOut">
              <a:rPr lang="nl-NL" smtClean="0"/>
              <a:t>11/05/17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B7BB1-5EBC-5349-81A6-C2232403C0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6619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 smtClean="0"/>
              <a:t>Titelstijl van model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327EB-5CAE-0B46-B676-C342BBBC39D4}" type="datetimeFigureOut">
              <a:rPr lang="nl-NL" smtClean="0"/>
              <a:t>11/05/17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B7BB1-5EBC-5349-81A6-C2232403C0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7271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327EB-5CAE-0B46-B676-C342BBBC39D4}" type="datetimeFigureOut">
              <a:rPr lang="nl-NL" smtClean="0"/>
              <a:t>11/05/17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B7BB1-5EBC-5349-81A6-C2232403C0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5729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 descr="EDPuzzl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281" y="1841500"/>
            <a:ext cx="8204200" cy="2044700"/>
          </a:xfrm>
          <a:prstGeom prst="rect">
            <a:avLst/>
          </a:prstGeom>
        </p:spPr>
      </p:pic>
      <p:sp>
        <p:nvSpPr>
          <p:cNvPr id="2" name="Tekstvak 1"/>
          <p:cNvSpPr txBox="1"/>
          <p:nvPr/>
        </p:nvSpPr>
        <p:spPr>
          <a:xfrm>
            <a:off x="916528" y="5591152"/>
            <a:ext cx="73322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Nathalie Balduck                                          </a:t>
            </a:r>
            <a:r>
              <a:rPr lang="nl-NL" dirty="0" err="1" smtClean="0"/>
              <a:t>nathalie.balduck@champittet.ch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712499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1793774" y="5695223"/>
            <a:ext cx="75716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6000" dirty="0" err="1" smtClean="0"/>
              <a:t>learningapps.org</a:t>
            </a:r>
            <a:endParaRPr lang="nl-NL" sz="6000" dirty="0"/>
          </a:p>
        </p:txBody>
      </p:sp>
      <p:sp>
        <p:nvSpPr>
          <p:cNvPr id="3" name="Tekstvak 2"/>
          <p:cNvSpPr txBox="1"/>
          <p:nvPr/>
        </p:nvSpPr>
        <p:spPr>
          <a:xfrm>
            <a:off x="2408490" y="113399"/>
            <a:ext cx="539457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5000" b="1" dirty="0" err="1" smtClean="0"/>
              <a:t>learningapps</a:t>
            </a:r>
            <a:endParaRPr lang="nl-NL" sz="5000" b="1" dirty="0"/>
          </a:p>
        </p:txBody>
      </p:sp>
      <p:pic>
        <p:nvPicPr>
          <p:cNvPr id="5" name="Afbeelding 4" descr="Schermafbeelding 2017-05-11 om 21.01.4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9030" y="1243392"/>
            <a:ext cx="5721751" cy="4114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2685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724616" y="477686"/>
            <a:ext cx="7364139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 dirty="0" err="1"/>
              <a:t>EDpuzzle</a:t>
            </a:r>
            <a:r>
              <a:rPr lang="nl-NL" sz="3000" dirty="0"/>
              <a:t> is </a:t>
            </a:r>
            <a:r>
              <a:rPr lang="nl-NL" sz="3000" dirty="0" err="1"/>
              <a:t>an</a:t>
            </a:r>
            <a:r>
              <a:rPr lang="nl-NL" sz="3000" dirty="0"/>
              <a:t> </a:t>
            </a:r>
            <a:r>
              <a:rPr lang="nl-NL" sz="3000" dirty="0" err="1"/>
              <a:t>incredible</a:t>
            </a:r>
            <a:r>
              <a:rPr lang="nl-NL" sz="3000" dirty="0"/>
              <a:t>-easy-</a:t>
            </a:r>
            <a:r>
              <a:rPr lang="nl-NL" sz="3000" dirty="0" err="1"/>
              <a:t>to</a:t>
            </a:r>
            <a:r>
              <a:rPr lang="nl-NL" sz="3000" dirty="0"/>
              <a:t>-</a:t>
            </a:r>
            <a:r>
              <a:rPr lang="nl-NL" sz="3000" dirty="0" err="1"/>
              <a:t>use</a:t>
            </a:r>
            <a:r>
              <a:rPr lang="nl-NL" sz="3000" dirty="0"/>
              <a:t> </a:t>
            </a:r>
            <a:r>
              <a:rPr lang="nl-NL" sz="3000" b="1" dirty="0"/>
              <a:t>video platform </a:t>
            </a:r>
            <a:r>
              <a:rPr lang="nl-NL" sz="3000" dirty="0" err="1"/>
              <a:t>that</a:t>
            </a:r>
            <a:r>
              <a:rPr lang="nl-NL" sz="3000" dirty="0"/>
              <a:t> </a:t>
            </a:r>
            <a:r>
              <a:rPr lang="nl-NL" sz="3000" dirty="0" err="1"/>
              <a:t>helps</a:t>
            </a:r>
            <a:r>
              <a:rPr lang="nl-NL" sz="3000" dirty="0"/>
              <a:t> </a:t>
            </a:r>
            <a:r>
              <a:rPr lang="nl-NL" sz="3000" dirty="0" err="1"/>
              <a:t>teachers</a:t>
            </a:r>
            <a:r>
              <a:rPr lang="nl-NL" sz="3000" dirty="0"/>
              <a:t> save</a:t>
            </a:r>
          </a:p>
          <a:p>
            <a:r>
              <a:rPr lang="nl-NL" sz="3000" dirty="0"/>
              <a:t>time, boost classroom engagement </a:t>
            </a:r>
            <a:r>
              <a:rPr lang="nl-NL" sz="3000" dirty="0" err="1"/>
              <a:t>and</a:t>
            </a:r>
            <a:r>
              <a:rPr lang="nl-NL" sz="3000" dirty="0"/>
              <a:t> </a:t>
            </a:r>
            <a:r>
              <a:rPr lang="nl-NL" sz="3000" dirty="0" err="1"/>
              <a:t>improve</a:t>
            </a:r>
            <a:r>
              <a:rPr lang="nl-NL" sz="3000" dirty="0"/>
              <a:t> student </a:t>
            </a:r>
            <a:r>
              <a:rPr lang="nl-NL" sz="3000" dirty="0" err="1" smtClean="0"/>
              <a:t>learning</a:t>
            </a:r>
            <a:r>
              <a:rPr lang="nl-NL" sz="3000" dirty="0" smtClean="0"/>
              <a:t>. </a:t>
            </a:r>
          </a:p>
          <a:p>
            <a:endParaRPr lang="nl-NL" sz="3000" dirty="0"/>
          </a:p>
          <a:p>
            <a:r>
              <a:rPr lang="nl-NL" sz="3000" dirty="0" err="1" smtClean="0"/>
              <a:t>EDpuzzle</a:t>
            </a:r>
            <a:r>
              <a:rPr lang="nl-NL" sz="3000" dirty="0" smtClean="0"/>
              <a:t> </a:t>
            </a:r>
            <a:r>
              <a:rPr lang="nl-NL" sz="3000" dirty="0" err="1"/>
              <a:t>also</a:t>
            </a:r>
            <a:r>
              <a:rPr lang="nl-NL" sz="3000" dirty="0"/>
              <a:t> </a:t>
            </a:r>
            <a:r>
              <a:rPr lang="nl-NL" sz="3000" dirty="0" err="1"/>
              <a:t>collects</a:t>
            </a:r>
            <a:r>
              <a:rPr lang="nl-NL" sz="3000" dirty="0"/>
              <a:t> </a:t>
            </a:r>
            <a:r>
              <a:rPr lang="nl-NL" sz="3000" b="1" dirty="0"/>
              <a:t>data</a:t>
            </a:r>
            <a:r>
              <a:rPr lang="nl-NL" sz="3000" dirty="0"/>
              <a:t> as </a:t>
            </a:r>
            <a:r>
              <a:rPr lang="nl-NL" sz="3000" dirty="0" err="1"/>
              <a:t>students</a:t>
            </a:r>
            <a:r>
              <a:rPr lang="nl-NL" sz="3000" dirty="0"/>
              <a:t> </a:t>
            </a:r>
            <a:r>
              <a:rPr lang="nl-NL" sz="3000" dirty="0" err="1"/>
              <a:t>watch</a:t>
            </a:r>
            <a:r>
              <a:rPr lang="nl-NL" sz="3000" dirty="0"/>
              <a:t> </a:t>
            </a:r>
            <a:r>
              <a:rPr lang="nl-NL" sz="3000" dirty="0" err="1"/>
              <a:t>and</a:t>
            </a:r>
            <a:r>
              <a:rPr lang="nl-NL" sz="3000" dirty="0"/>
              <a:t> </a:t>
            </a:r>
            <a:r>
              <a:rPr lang="nl-NL" sz="3000" dirty="0" err="1"/>
              <a:t>interact</a:t>
            </a:r>
            <a:r>
              <a:rPr lang="nl-NL" sz="3000" dirty="0"/>
              <a:t> </a:t>
            </a:r>
            <a:r>
              <a:rPr lang="nl-NL" sz="3000" dirty="0" err="1"/>
              <a:t>with</a:t>
            </a:r>
            <a:r>
              <a:rPr lang="nl-NL" sz="3000" dirty="0"/>
              <a:t> </a:t>
            </a:r>
            <a:r>
              <a:rPr lang="nl-NL" sz="3000" dirty="0" smtClean="0"/>
              <a:t>the video</a:t>
            </a:r>
            <a:r>
              <a:rPr lang="nl-NL" sz="3000" dirty="0"/>
              <a:t>. </a:t>
            </a:r>
            <a:endParaRPr lang="nl-NL" sz="3000" dirty="0" smtClean="0"/>
          </a:p>
          <a:p>
            <a:endParaRPr lang="nl-NL" sz="3000" dirty="0"/>
          </a:p>
          <a:p>
            <a:r>
              <a:rPr lang="nl-NL" sz="3000" dirty="0" smtClean="0"/>
              <a:t>It’s </a:t>
            </a:r>
            <a:r>
              <a:rPr lang="nl-NL" sz="3000" dirty="0" err="1"/>
              <a:t>completely</a:t>
            </a:r>
            <a:r>
              <a:rPr lang="nl-NL" sz="3000" dirty="0"/>
              <a:t> </a:t>
            </a:r>
            <a:r>
              <a:rPr lang="nl-NL" sz="3000" b="1" dirty="0"/>
              <a:t>free</a:t>
            </a:r>
            <a:r>
              <a:rPr lang="nl-NL" sz="3000" dirty="0" smtClean="0"/>
              <a:t>!</a:t>
            </a:r>
          </a:p>
          <a:p>
            <a:endParaRPr lang="nl-NL" sz="3000" dirty="0"/>
          </a:p>
          <a:p>
            <a:endParaRPr lang="nl-NL" sz="3000" dirty="0"/>
          </a:p>
        </p:txBody>
      </p:sp>
      <p:pic>
        <p:nvPicPr>
          <p:cNvPr id="5" name="Afbeelding 4" descr="4037ef50cf67b915b5156f3fe804861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404" y="4312264"/>
            <a:ext cx="2068049" cy="2068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661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Videos</a:t>
            </a: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608095" y="1429583"/>
            <a:ext cx="794456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000" b="1" dirty="0"/>
              <a:t>Take</a:t>
            </a:r>
            <a:r>
              <a:rPr lang="nl-NL" sz="3000" dirty="0"/>
              <a:t> </a:t>
            </a:r>
            <a:r>
              <a:rPr lang="nl-NL" sz="3000" dirty="0" err="1"/>
              <a:t>any</a:t>
            </a:r>
            <a:r>
              <a:rPr lang="nl-NL" sz="3000" dirty="0"/>
              <a:t> video </a:t>
            </a:r>
            <a:r>
              <a:rPr lang="nl-NL" sz="3000" dirty="0" err="1"/>
              <a:t>from</a:t>
            </a:r>
            <a:r>
              <a:rPr lang="nl-NL" sz="3000" dirty="0"/>
              <a:t> </a:t>
            </a:r>
            <a:r>
              <a:rPr lang="nl-NL" sz="3000" dirty="0" err="1"/>
              <a:t>YouTube</a:t>
            </a:r>
            <a:r>
              <a:rPr lang="nl-NL" sz="3000" dirty="0"/>
              <a:t>, Khan Academy, </a:t>
            </a:r>
            <a:r>
              <a:rPr lang="nl-NL" sz="3000" dirty="0" smtClean="0"/>
              <a:t> …</a:t>
            </a:r>
            <a:endParaRPr lang="nl-NL" sz="3000" dirty="0"/>
          </a:p>
          <a:p>
            <a:endParaRPr lang="nl-NL" sz="3000" dirty="0"/>
          </a:p>
          <a:p>
            <a:r>
              <a:rPr lang="nl-NL" sz="3000" b="1" dirty="0" smtClean="0"/>
              <a:t>Re</a:t>
            </a:r>
            <a:r>
              <a:rPr lang="nl-NL" sz="3000" b="1" dirty="0"/>
              <a:t>-</a:t>
            </a:r>
            <a:r>
              <a:rPr lang="nl-NL" sz="3000" b="1" dirty="0" err="1"/>
              <a:t>use</a:t>
            </a:r>
            <a:r>
              <a:rPr lang="nl-NL" sz="3000" b="1" dirty="0"/>
              <a:t> </a:t>
            </a:r>
            <a:r>
              <a:rPr lang="nl-NL" sz="3000" dirty="0" err="1"/>
              <a:t>other</a:t>
            </a:r>
            <a:r>
              <a:rPr lang="nl-NL" sz="3000" dirty="0"/>
              <a:t> </a:t>
            </a:r>
            <a:r>
              <a:rPr lang="nl-NL" sz="3000" dirty="0" err="1"/>
              <a:t>teachers</a:t>
            </a:r>
            <a:r>
              <a:rPr lang="nl-NL" sz="3000" dirty="0"/>
              <a:t>’ video-</a:t>
            </a:r>
            <a:r>
              <a:rPr lang="nl-NL" sz="3000" dirty="0" err="1"/>
              <a:t>lessons</a:t>
            </a:r>
            <a:r>
              <a:rPr lang="nl-NL" sz="3000" dirty="0"/>
              <a:t> </a:t>
            </a:r>
            <a:r>
              <a:rPr lang="nl-NL" sz="3000" dirty="0" err="1"/>
              <a:t>from</a:t>
            </a:r>
            <a:r>
              <a:rPr lang="nl-NL" sz="3000" dirty="0"/>
              <a:t> </a:t>
            </a:r>
            <a:r>
              <a:rPr lang="nl-NL" sz="3000" dirty="0" err="1"/>
              <a:t>EDpuzzle</a:t>
            </a:r>
            <a:r>
              <a:rPr lang="nl-NL" sz="3000" dirty="0"/>
              <a:t> </a:t>
            </a:r>
            <a:r>
              <a:rPr lang="nl-NL" sz="3000" dirty="0" err="1"/>
              <a:t>amazing</a:t>
            </a:r>
            <a:r>
              <a:rPr lang="nl-NL" sz="3000" dirty="0"/>
              <a:t> video-</a:t>
            </a:r>
            <a:r>
              <a:rPr lang="nl-NL" sz="3000" dirty="0" err="1"/>
              <a:t>collection</a:t>
            </a:r>
            <a:r>
              <a:rPr lang="nl-NL" sz="3000" dirty="0"/>
              <a:t>.</a:t>
            </a:r>
          </a:p>
          <a:p>
            <a:endParaRPr lang="nl-NL" sz="3000" dirty="0" smtClean="0"/>
          </a:p>
          <a:p>
            <a:r>
              <a:rPr lang="nl-NL" sz="3000" b="1" dirty="0" smtClean="0"/>
              <a:t>Upload</a:t>
            </a:r>
            <a:r>
              <a:rPr lang="nl-NL" sz="3000" dirty="0" smtClean="0"/>
              <a:t> </a:t>
            </a:r>
            <a:r>
              <a:rPr lang="nl-NL" sz="3000" dirty="0" err="1"/>
              <a:t>your</a:t>
            </a:r>
            <a:r>
              <a:rPr lang="nl-NL" sz="3000" dirty="0"/>
              <a:t> </a:t>
            </a:r>
            <a:r>
              <a:rPr lang="nl-NL" sz="3000" dirty="0" err="1"/>
              <a:t>own</a:t>
            </a:r>
            <a:r>
              <a:rPr lang="nl-NL" sz="3000" dirty="0"/>
              <a:t> </a:t>
            </a:r>
            <a:r>
              <a:rPr lang="nl-NL" sz="3000" dirty="0" err="1"/>
              <a:t>videos</a:t>
            </a:r>
            <a:r>
              <a:rPr lang="nl-NL" sz="3000" dirty="0"/>
              <a:t> </a:t>
            </a:r>
            <a:r>
              <a:rPr lang="nl-NL" sz="3000" dirty="0" err="1"/>
              <a:t>directly</a:t>
            </a:r>
            <a:r>
              <a:rPr lang="nl-NL" sz="3000" dirty="0"/>
              <a:t> </a:t>
            </a:r>
            <a:r>
              <a:rPr lang="nl-NL" sz="3000" dirty="0" err="1"/>
              <a:t>from</a:t>
            </a:r>
            <a:r>
              <a:rPr lang="nl-NL" sz="3000" dirty="0"/>
              <a:t> </a:t>
            </a:r>
            <a:r>
              <a:rPr lang="nl-NL" sz="3000" dirty="0" err="1"/>
              <a:t>your</a:t>
            </a:r>
            <a:r>
              <a:rPr lang="nl-NL" sz="3000" dirty="0"/>
              <a:t> computer or </a:t>
            </a:r>
            <a:r>
              <a:rPr lang="nl-NL" sz="3000" dirty="0" err="1"/>
              <a:t>iPad</a:t>
            </a:r>
            <a:r>
              <a:rPr lang="nl-NL" sz="3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239643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Schermafbeelding 2017-05-08 om 10.57.1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306" y="0"/>
            <a:ext cx="840576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92138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Schermafbeelding 2017-05-08 om 10.56.37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285" y="895580"/>
            <a:ext cx="8491628" cy="3971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661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Schermafbeelding 2017-05-08 om 10.57.0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76691"/>
            <a:ext cx="9144000" cy="5068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6611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Extra</a:t>
            </a: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640867" y="1931719"/>
            <a:ext cx="804593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000" dirty="0"/>
              <a:t>Record </a:t>
            </a:r>
            <a:r>
              <a:rPr lang="nl-NL" sz="3000" dirty="0" err="1"/>
              <a:t>your</a:t>
            </a:r>
            <a:r>
              <a:rPr lang="nl-NL" sz="3000" dirty="0"/>
              <a:t> </a:t>
            </a:r>
            <a:r>
              <a:rPr lang="nl-NL" sz="3000" dirty="0" err="1"/>
              <a:t>voice</a:t>
            </a:r>
            <a:r>
              <a:rPr lang="nl-NL" sz="3000" dirty="0"/>
              <a:t> </a:t>
            </a:r>
            <a:r>
              <a:rPr lang="nl-NL" sz="3000" dirty="0" err="1" smtClean="0"/>
              <a:t>to</a:t>
            </a:r>
            <a:r>
              <a:rPr lang="nl-NL" sz="3000" dirty="0" smtClean="0"/>
              <a:t> </a:t>
            </a:r>
            <a:r>
              <a:rPr lang="nl-NL" sz="3000" dirty="0" err="1"/>
              <a:t>explain</a:t>
            </a:r>
            <a:r>
              <a:rPr lang="nl-NL" sz="3000" dirty="0"/>
              <a:t> </a:t>
            </a:r>
            <a:r>
              <a:rPr lang="nl-NL" sz="3000" dirty="0" err="1"/>
              <a:t>it</a:t>
            </a:r>
            <a:r>
              <a:rPr lang="nl-NL" sz="3000" dirty="0"/>
              <a:t> in </a:t>
            </a:r>
            <a:r>
              <a:rPr lang="nl-NL" sz="3000" dirty="0" err="1"/>
              <a:t>your</a:t>
            </a:r>
            <a:r>
              <a:rPr lang="nl-NL" sz="3000" dirty="0"/>
              <a:t> </a:t>
            </a:r>
            <a:r>
              <a:rPr lang="nl-NL" sz="3000" dirty="0" err="1"/>
              <a:t>own</a:t>
            </a:r>
            <a:r>
              <a:rPr lang="nl-NL" sz="3000" dirty="0"/>
              <a:t> personal way</a:t>
            </a:r>
            <a:r>
              <a:rPr lang="nl-NL" sz="3000" dirty="0" smtClean="0"/>
              <a:t>, </a:t>
            </a:r>
            <a:r>
              <a:rPr lang="nl-NL" sz="3000" dirty="0" err="1" smtClean="0"/>
              <a:t>add</a:t>
            </a:r>
            <a:r>
              <a:rPr lang="nl-NL" sz="3000" dirty="0" smtClean="0"/>
              <a:t> </a:t>
            </a:r>
            <a:r>
              <a:rPr lang="nl-NL" sz="3000" dirty="0" err="1"/>
              <a:t>clarifications</a:t>
            </a:r>
            <a:r>
              <a:rPr lang="nl-NL" sz="3000" dirty="0"/>
              <a:t>, a warm </a:t>
            </a:r>
            <a:r>
              <a:rPr lang="nl-NL" sz="3000" dirty="0" err="1"/>
              <a:t>introduction</a:t>
            </a:r>
            <a:r>
              <a:rPr lang="nl-NL" sz="3000" dirty="0"/>
              <a:t>, </a:t>
            </a:r>
            <a:r>
              <a:rPr lang="nl-NL" sz="3000" dirty="0" smtClean="0"/>
              <a:t>…</a:t>
            </a:r>
            <a:endParaRPr lang="nl-NL" sz="3000" dirty="0"/>
          </a:p>
        </p:txBody>
      </p:sp>
    </p:spTree>
    <p:extLst>
      <p:ext uri="{BB962C8B-B14F-4D97-AF65-F5344CB8AC3E}">
        <p14:creationId xmlns:p14="http://schemas.microsoft.com/office/powerpoint/2010/main" val="6651387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81652" y="466344"/>
            <a:ext cx="8229600" cy="1143000"/>
          </a:xfrm>
        </p:spPr>
        <p:txBody>
          <a:bodyPr/>
          <a:lstStyle/>
          <a:p>
            <a:r>
              <a:rPr lang="nl-NL" dirty="0" err="1" smtClean="0"/>
              <a:t>Example</a:t>
            </a:r>
            <a:r>
              <a:rPr lang="nl-NL" dirty="0" smtClean="0"/>
              <a:t> </a:t>
            </a:r>
            <a:r>
              <a:rPr lang="nl-NL" dirty="0" err="1" smtClean="0"/>
              <a:t>EdPuzzle</a:t>
            </a:r>
            <a:r>
              <a:rPr lang="nl-NL" dirty="0" smtClean="0"/>
              <a:t> 1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07312" y="2038604"/>
            <a:ext cx="8229600" cy="10445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6000" dirty="0"/>
              <a:t>http://</a:t>
            </a:r>
            <a:r>
              <a:rPr lang="nl-NL" sz="6000" dirty="0" err="1"/>
              <a:t>bit.ly</a:t>
            </a:r>
            <a:r>
              <a:rPr lang="nl-NL" sz="6000" dirty="0"/>
              <a:t>/2qWNz9V</a:t>
            </a:r>
          </a:p>
        </p:txBody>
      </p:sp>
      <p:pic>
        <p:nvPicPr>
          <p:cNvPr id="5" name="Afbeelding 4" descr="Schermafbeelding 2017-05-09 om 20.47.1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2983" y="3445460"/>
            <a:ext cx="2628900" cy="261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15502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774094" y="1911048"/>
            <a:ext cx="75716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6000" dirty="0" smtClean="0"/>
              <a:t>http://</a:t>
            </a:r>
            <a:r>
              <a:rPr lang="nl-NL" sz="6000" dirty="0" err="1" smtClean="0"/>
              <a:t>bit.ly</a:t>
            </a:r>
            <a:r>
              <a:rPr lang="nl-NL" sz="6000" dirty="0" smtClean="0"/>
              <a:t>/2pVKmtY</a:t>
            </a:r>
            <a:endParaRPr lang="nl-NL" sz="6000" dirty="0"/>
          </a:p>
        </p:txBody>
      </p:sp>
      <p:sp>
        <p:nvSpPr>
          <p:cNvPr id="3" name="Tekstvak 2"/>
          <p:cNvSpPr txBox="1"/>
          <p:nvPr/>
        </p:nvSpPr>
        <p:spPr>
          <a:xfrm>
            <a:off x="1910947" y="544286"/>
            <a:ext cx="539457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5000" b="1" dirty="0" err="1" smtClean="0"/>
              <a:t>Example</a:t>
            </a:r>
            <a:r>
              <a:rPr lang="nl-NL" sz="5000" b="1" dirty="0" smtClean="0"/>
              <a:t> </a:t>
            </a:r>
            <a:r>
              <a:rPr lang="nl-NL" sz="5000" b="1" dirty="0" err="1" smtClean="0"/>
              <a:t>EdPuzzle</a:t>
            </a:r>
            <a:r>
              <a:rPr lang="nl-NL" sz="5000" b="1" dirty="0" smtClean="0"/>
              <a:t> 2</a:t>
            </a:r>
            <a:endParaRPr lang="nl-NL" sz="5000" b="1" dirty="0"/>
          </a:p>
        </p:txBody>
      </p:sp>
      <p:pic>
        <p:nvPicPr>
          <p:cNvPr id="4" name="Afbeelding 3" descr="static_qr_code_without_logo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823" b="10102"/>
          <a:stretch/>
        </p:blipFill>
        <p:spPr>
          <a:xfrm>
            <a:off x="2343452" y="3229429"/>
            <a:ext cx="4191000" cy="331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6611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1004</TotalTime>
  <Words>129</Words>
  <Application>Microsoft Macintosh PowerPoint</Application>
  <PresentationFormat>Diavoorstelling (4:3)</PresentationFormat>
  <Paragraphs>21</Paragraphs>
  <Slides>10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Office-thema</vt:lpstr>
      <vt:lpstr>PowerPoint-presentatie</vt:lpstr>
      <vt:lpstr>PowerPoint-presentatie</vt:lpstr>
      <vt:lpstr>Videos</vt:lpstr>
      <vt:lpstr>PowerPoint-presentatie</vt:lpstr>
      <vt:lpstr>PowerPoint-presentatie</vt:lpstr>
      <vt:lpstr>PowerPoint-presentatie</vt:lpstr>
      <vt:lpstr>Extra</vt:lpstr>
      <vt:lpstr>Example EdPuzzle 1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EdPuzzle</dc:title>
  <dc:creator>Nathalie Balduck</dc:creator>
  <cp:lastModifiedBy>Nathalie Balduck</cp:lastModifiedBy>
  <cp:revision>9</cp:revision>
  <dcterms:created xsi:type="dcterms:W3CDTF">2017-05-08T09:01:12Z</dcterms:created>
  <dcterms:modified xsi:type="dcterms:W3CDTF">2017-05-11T19:02:10Z</dcterms:modified>
</cp:coreProperties>
</file>